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  <p:sldMasterId id="2147483709" r:id="rId2"/>
    <p:sldMasterId id="2147483668" r:id="rId3"/>
    <p:sldMasterId id="2147483749" r:id="rId4"/>
    <p:sldMasterId id="2147483769" r:id="rId5"/>
    <p:sldMasterId id="2147483689" r:id="rId6"/>
  </p:sldMasterIdLst>
  <p:notesMasterIdLst>
    <p:notesMasterId r:id="rId9"/>
  </p:notesMasterIdLst>
  <p:handoutMasterIdLst>
    <p:handoutMasterId r:id="rId10"/>
  </p:handoutMasterIdLst>
  <p:sldIdLst>
    <p:sldId id="273" r:id="rId7"/>
    <p:sldId id="27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E5D"/>
    <a:srgbClr val="826DAF"/>
    <a:srgbClr val="0745AB"/>
    <a:srgbClr val="61171F"/>
    <a:srgbClr val="302162"/>
    <a:srgbClr val="D0D4D5"/>
    <a:srgbClr val="D0D4D7"/>
    <a:srgbClr val="454545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5" autoAdjust="0"/>
    <p:restoredTop sz="98614" autoAdjust="0"/>
  </p:normalViewPr>
  <p:slideViewPr>
    <p:cSldViewPr snapToGrid="0" snapToObjects="1">
      <p:cViewPr varScale="1">
        <p:scale>
          <a:sx n="111" d="100"/>
          <a:sy n="111" d="100"/>
        </p:scale>
        <p:origin x="-930" y="-90"/>
      </p:cViewPr>
      <p:guideLst>
        <p:guide orient="horz" pos="2167"/>
        <p:guide pos="28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F295C-2931-8847-9516-34865F1616ED}" type="datetime1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E6E25-EFE6-9749-B9A7-44B8B6B33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708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37A30-794A-5940-B8DE-EA7B2634F3B8}" type="datetime1">
              <a:rPr lang="en-US" smtClean="0"/>
              <a:t>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E4248-2355-5D45-BB27-FFAA52A79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344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9768" y="5056631"/>
            <a:ext cx="5577840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909898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11480" y="3319272"/>
            <a:ext cx="8311896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25566" y="6217840"/>
            <a:ext cx="4066897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909898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 descr="GE_motion_pattern_New_RGB_4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45672" r="36705"/>
          <a:stretch/>
        </p:blipFill>
        <p:spPr>
          <a:xfrm>
            <a:off x="0" y="-1"/>
            <a:ext cx="9144000" cy="2439027"/>
          </a:xfrm>
          <a:prstGeom prst="rect">
            <a:avLst/>
          </a:prstGeom>
        </p:spPr>
      </p:pic>
      <p:pic>
        <p:nvPicPr>
          <p:cNvPr id="2" name="Picture 1" descr="Monogram_orange_s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24" y="621792"/>
            <a:ext cx="1828800" cy="1828800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46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5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ogram_ART_end slide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/>
          <a:stretch/>
        </p:blipFill>
        <p:spPr>
          <a:xfrm>
            <a:off x="0" y="2282952"/>
            <a:ext cx="5717836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984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9768" y="5056631"/>
            <a:ext cx="5577840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909898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11480" y="3319272"/>
            <a:ext cx="8311896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25566" y="6217840"/>
            <a:ext cx="4066897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909898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GE_motion_pattern_New_RGB_6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10404" b="44718"/>
          <a:stretch/>
        </p:blipFill>
        <p:spPr>
          <a:xfrm flipV="1">
            <a:off x="0" y="-1"/>
            <a:ext cx="9144000" cy="3032970"/>
          </a:xfrm>
          <a:prstGeom prst="rect">
            <a:avLst/>
          </a:prstGeom>
        </p:spPr>
      </p:pic>
      <p:pic>
        <p:nvPicPr>
          <p:cNvPr id="2" name="Picture 1" descr="Monogram_gray_s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740664"/>
            <a:ext cx="1828800" cy="1828800"/>
          </a:xfrm>
          <a:prstGeom prst="rect">
            <a:avLst/>
          </a:prstGeom>
        </p:spPr>
      </p:pic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2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_motion_pattern_RGB_Gray_Artboard 3a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0"/>
          <a:stretch/>
        </p:blipFill>
        <p:spPr>
          <a:xfrm>
            <a:off x="6895252" y="950976"/>
            <a:ext cx="1828800" cy="59070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9768" y="5056631"/>
            <a:ext cx="5577840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909898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11480" y="3319272"/>
            <a:ext cx="8311896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25566" y="6217840"/>
            <a:ext cx="4066897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909898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9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79" y="1536192"/>
            <a:ext cx="8308375" cy="1508760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pic>
        <p:nvPicPr>
          <p:cNvPr id="7" name="Picture 6" descr="Monogram_PPT_small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217920"/>
            <a:ext cx="457200" cy="4572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rgbClr val="FFFFFF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5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0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9144000" cy="5321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0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9144000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1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4498848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4626864" y="1536192"/>
            <a:ext cx="4096512" cy="4498848"/>
          </a:xfrm>
        </p:spPr>
        <p:txBody>
          <a:bodyPr lIns="182880"/>
          <a:lstStyle>
            <a:lvl1pPr marL="0">
              <a:lnSpc>
                <a:spcPts val="2580"/>
              </a:lnSpc>
              <a:defRPr sz="2150" baseline="0">
                <a:solidFill>
                  <a:schemeClr val="tx1"/>
                </a:solidFill>
              </a:defRPr>
            </a:lvl1pPr>
            <a:lvl2pPr>
              <a:lnSpc>
                <a:spcPts val="2580"/>
              </a:lnSpc>
              <a:defRPr sz="2150">
                <a:solidFill>
                  <a:schemeClr val="tx1"/>
                </a:solidFill>
              </a:defRPr>
            </a:lvl2pPr>
            <a:lvl3pPr marL="182880" indent="-182880">
              <a:lnSpc>
                <a:spcPts val="2580"/>
              </a:lnSpc>
              <a:defRPr sz="2150">
                <a:solidFill>
                  <a:schemeClr val="tx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06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4498848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4626864" y="1536192"/>
            <a:ext cx="4096512" cy="4498848"/>
          </a:xfrm>
          <a:solidFill>
            <a:schemeClr val="tx2"/>
          </a:solidFill>
        </p:spPr>
        <p:txBody>
          <a:bodyPr lIns="274320" tIns="137160" rIns="182880" bIns="0">
            <a:noAutofit/>
          </a:bodyPr>
          <a:lstStyle>
            <a:lvl1pPr marL="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1pPr>
            <a:lvl2pPr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2pPr>
            <a:lvl3pPr marL="182880" indent="-18288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9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w/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0" y="367888"/>
            <a:ext cx="5916331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7888"/>
            <a:ext cx="5916331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11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1609344"/>
            <a:ext cx="5248656" cy="4151284"/>
          </a:xfrm>
          <a:noFill/>
        </p:spPr>
        <p:txBody>
          <a:bodyPr lIns="0" tIns="0" rIns="91440" bIns="0">
            <a:noAutofit/>
          </a:bodyPr>
          <a:lstStyle>
            <a:lvl1pPr marL="0"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2pPr>
            <a:lvl3pPr marL="182880" indent="-182880">
              <a:lnSpc>
                <a:spcPct val="10000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ct val="100000"/>
              </a:lnSpc>
              <a:buFont typeface="Arial"/>
              <a:buChar char="•"/>
              <a:defRPr sz="21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548640"/>
            <a:ext cx="4572000" cy="78638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25896" y="365760"/>
            <a:ext cx="3118104" cy="341985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025896" y="3968496"/>
            <a:ext cx="3118104" cy="2075688"/>
          </a:xfrm>
          <a:solidFill>
            <a:schemeClr val="tx2">
              <a:lumMod val="60000"/>
              <a:lumOff val="40000"/>
            </a:schemeClr>
          </a:solidFill>
        </p:spPr>
        <p:txBody>
          <a:bodyPr lIns="182880" tIns="137160" rIns="91440" bIns="45720"/>
          <a:lstStyle>
            <a:lvl1pPr>
              <a:defRPr sz="1200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insert caption.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3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545336"/>
            <a:ext cx="8311896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1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7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545336"/>
            <a:ext cx="8311896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w/ Take 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545336"/>
            <a:ext cx="8311896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115281"/>
            <a:ext cx="9144000" cy="923373"/>
          </a:xfrm>
          <a:solidFill>
            <a:schemeClr val="tx2"/>
          </a:solidFill>
        </p:spPr>
        <p:txBody>
          <a:bodyPr lIns="457200" tIns="137160" rIns="91440" bIns="137160" anchor="ctr" anchorCtr="0"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Take away boxes should only be used for occasional emphasis.</a:t>
            </a:r>
            <a:br>
              <a:rPr lang="en-US" dirty="0" smtClean="0"/>
            </a:br>
            <a:r>
              <a:rPr lang="en-US" dirty="0" smtClean="0"/>
              <a:t>Do not use on every slide.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0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2478024"/>
            <a:ext cx="8330184" cy="1801368"/>
          </a:xfrm>
        </p:spPr>
        <p:txBody>
          <a:bodyPr>
            <a:noAutofit/>
          </a:bodyPr>
          <a:lstStyle>
            <a:lvl1pPr marL="0">
              <a:lnSpc>
                <a:spcPts val="6599"/>
              </a:lnSpc>
              <a:spcBef>
                <a:spcPts val="0"/>
              </a:spcBef>
              <a:defRPr sz="6000" spc="-1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quote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4645152"/>
            <a:ext cx="4572000" cy="1014984"/>
          </a:xfrm>
        </p:spPr>
        <p:txBody>
          <a:bodyPr>
            <a:noAutofit/>
          </a:bodyPr>
          <a:lstStyle>
            <a:lvl1pPr marL="0">
              <a:lnSpc>
                <a:spcPts val="4000"/>
              </a:lnSpc>
              <a:spcBef>
                <a:spcPts val="0"/>
              </a:spcBef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content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1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4600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17720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29984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5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Vertical Quadran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4600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17720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29984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2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37360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59352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17720" y="1737360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17720" y="3959352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3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11163" y="2112264"/>
            <a:ext cx="8311896" cy="3163824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163" y="5657850"/>
            <a:ext cx="3529584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0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11480" y="1729241"/>
            <a:ext cx="8311896" cy="357127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163" y="5657850"/>
            <a:ext cx="3529584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0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Slide w/ Color Bckg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545336"/>
            <a:ext cx="8311896" cy="338328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pic>
        <p:nvPicPr>
          <p:cNvPr id="10" name="Picture 9" descr="Monogram_PPT_small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217920"/>
            <a:ext cx="457200" cy="4572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rgbClr val="FFFFFF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5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w/ Take 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545336"/>
            <a:ext cx="8311896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115281"/>
            <a:ext cx="9144000" cy="923373"/>
          </a:xfrm>
          <a:solidFill>
            <a:schemeClr val="tx2"/>
          </a:solidFill>
        </p:spPr>
        <p:txBody>
          <a:bodyPr lIns="457200" tIns="137160" rIns="91440" bIns="137160" anchor="ctr" anchorCtr="0"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Take away boxes should only be used for occasional emphasis.</a:t>
            </a:r>
            <a:br>
              <a:rPr lang="en-US" dirty="0" smtClean="0"/>
            </a:br>
            <a:r>
              <a:rPr lang="en-US" dirty="0" smtClean="0"/>
              <a:t>Do not use on every slide.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ogram_ART_end slide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/>
          <a:stretch/>
        </p:blipFill>
        <p:spPr>
          <a:xfrm>
            <a:off x="0" y="2282952"/>
            <a:ext cx="5717836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98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2478024"/>
            <a:ext cx="8330184" cy="1801368"/>
          </a:xfrm>
        </p:spPr>
        <p:txBody>
          <a:bodyPr>
            <a:noAutofit/>
          </a:bodyPr>
          <a:lstStyle>
            <a:lvl1pPr marL="0">
              <a:lnSpc>
                <a:spcPts val="6599"/>
              </a:lnSpc>
              <a:spcBef>
                <a:spcPts val="0"/>
              </a:spcBef>
              <a:defRPr sz="6000" spc="-1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quote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4645152"/>
            <a:ext cx="4572000" cy="1014984"/>
          </a:xfrm>
        </p:spPr>
        <p:txBody>
          <a:bodyPr>
            <a:noAutofit/>
          </a:bodyPr>
          <a:lstStyle>
            <a:lvl1pPr marL="0">
              <a:lnSpc>
                <a:spcPts val="4000"/>
              </a:lnSpc>
              <a:spcBef>
                <a:spcPts val="0"/>
              </a:spcBef>
              <a:defRPr sz="3000" baseline="0"/>
            </a:lvl1pPr>
          </a:lstStyle>
          <a:p>
            <a:pPr lvl="0"/>
            <a:r>
              <a:rPr lang="en-US" dirty="0" smtClean="0"/>
              <a:t>Click to insert content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Title or Job Number | XX Month 201X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3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4600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17720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29984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9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Vertical Quadran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4600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17720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29984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82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37360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59352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17720" y="1737360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17720" y="3959352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11163" y="2112264"/>
            <a:ext cx="8311896" cy="3163824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163" y="5657850"/>
            <a:ext cx="3529584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6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11480" y="1729241"/>
            <a:ext cx="8311896" cy="357127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163" y="5657850"/>
            <a:ext cx="3529584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0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Slide w/ Color Bckg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545336"/>
            <a:ext cx="8311896" cy="338328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pic>
        <p:nvPicPr>
          <p:cNvPr id="10" name="Picture 9" descr="Monogram_PPT_small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217920"/>
            <a:ext cx="457200" cy="457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4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_motion_pattern_RG#175BBA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89"/>
          <a:stretch/>
        </p:blipFill>
        <p:spPr>
          <a:xfrm>
            <a:off x="338328" y="0"/>
            <a:ext cx="3657600" cy="51026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9768" y="5056631"/>
            <a:ext cx="5577840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909898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11480" y="3319272"/>
            <a:ext cx="8311896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5566" y="6217840"/>
            <a:ext cx="4066897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909898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08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ogram_ART_end slide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/>
          <a:stretch/>
        </p:blipFill>
        <p:spPr>
          <a:xfrm>
            <a:off x="0" y="2282952"/>
            <a:ext cx="5717836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98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9768" y="5056631"/>
            <a:ext cx="5577840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909898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11480" y="3319272"/>
            <a:ext cx="8311896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5566" y="6217840"/>
            <a:ext cx="4066897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909898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GE_motion_pattern_New_RGB_5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r="36103" b="23798"/>
          <a:stretch/>
        </p:blipFill>
        <p:spPr>
          <a:xfrm flipV="1">
            <a:off x="-1" y="-1"/>
            <a:ext cx="9144001" cy="2795063"/>
          </a:xfrm>
          <a:prstGeom prst="rect">
            <a:avLst/>
          </a:prstGeom>
        </p:spPr>
      </p:pic>
      <p:pic>
        <p:nvPicPr>
          <p:cNvPr id="2" name="Picture 1" descr="Monogram_green_s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969264"/>
            <a:ext cx="1828800" cy="1828800"/>
          </a:xfrm>
          <a:prstGeom prst="rect">
            <a:avLst/>
          </a:prstGeom>
        </p:spPr>
      </p:pic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93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_motion_pattern_RGB_Green_Artboard 4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7"/>
          <a:stretch/>
        </p:blipFill>
        <p:spPr>
          <a:xfrm>
            <a:off x="338328" y="950976"/>
            <a:ext cx="1966888" cy="59070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9768" y="5056631"/>
            <a:ext cx="5577840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11480" y="3319272"/>
            <a:ext cx="8311896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5566" y="6217840"/>
            <a:ext cx="4066897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3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79" y="1536192"/>
            <a:ext cx="8308375" cy="1508760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pic>
        <p:nvPicPr>
          <p:cNvPr id="7" name="Picture 6" descr="Monogram_PPT_small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217920"/>
            <a:ext cx="457200" cy="457200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rgbClr val="FFFFFF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77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23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9144000" cy="5321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6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9144000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4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4498848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4626864" y="1536192"/>
            <a:ext cx="4096512" cy="4498848"/>
          </a:xfrm>
        </p:spPr>
        <p:txBody>
          <a:bodyPr lIns="182880"/>
          <a:lstStyle>
            <a:lvl1pPr marL="0">
              <a:lnSpc>
                <a:spcPts val="2580"/>
              </a:lnSpc>
              <a:defRPr sz="2150" baseline="0">
                <a:solidFill>
                  <a:schemeClr val="tx1"/>
                </a:solidFill>
              </a:defRPr>
            </a:lvl1pPr>
            <a:lvl2pPr>
              <a:lnSpc>
                <a:spcPts val="2580"/>
              </a:lnSpc>
              <a:defRPr sz="2150">
                <a:solidFill>
                  <a:schemeClr val="tx1"/>
                </a:solidFill>
              </a:defRPr>
            </a:lvl2pPr>
            <a:lvl3pPr marL="182880" indent="-182880">
              <a:lnSpc>
                <a:spcPts val="2580"/>
              </a:lnSpc>
              <a:defRPr sz="2150">
                <a:solidFill>
                  <a:schemeClr val="tx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7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4498848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4626864" y="1536192"/>
            <a:ext cx="4096512" cy="4498848"/>
          </a:xfrm>
          <a:solidFill>
            <a:schemeClr val="tx2"/>
          </a:solidFill>
        </p:spPr>
        <p:txBody>
          <a:bodyPr lIns="274320" tIns="137160" rIns="182880" bIns="0">
            <a:noAutofit/>
          </a:bodyPr>
          <a:lstStyle>
            <a:lvl1pPr marL="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1pPr>
            <a:lvl2pPr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2pPr>
            <a:lvl3pPr marL="182880" indent="-18288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w/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0" y="367888"/>
            <a:ext cx="5916331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7888"/>
            <a:ext cx="5916331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11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1609344"/>
            <a:ext cx="5248656" cy="4151284"/>
          </a:xfrm>
          <a:noFill/>
        </p:spPr>
        <p:txBody>
          <a:bodyPr lIns="0" tIns="0" rIns="91440" bIns="0">
            <a:noAutofit/>
          </a:bodyPr>
          <a:lstStyle>
            <a:lvl1pPr marL="0"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2pPr>
            <a:lvl3pPr marL="182880" indent="-182880">
              <a:lnSpc>
                <a:spcPct val="10000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ct val="100000"/>
              </a:lnSpc>
              <a:buFont typeface="Arial"/>
              <a:buChar char="•"/>
              <a:defRPr sz="21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548640"/>
            <a:ext cx="4572000" cy="78638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25896" y="365760"/>
            <a:ext cx="3118104" cy="341985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025896" y="3968496"/>
            <a:ext cx="3118104" cy="2075688"/>
          </a:xfrm>
          <a:solidFill>
            <a:schemeClr val="accent3"/>
          </a:solidFill>
        </p:spPr>
        <p:txBody>
          <a:bodyPr lIns="182880" tIns="137160" rIns="91440" bIns="45720"/>
          <a:lstStyle>
            <a:lvl1pPr>
              <a:defRPr sz="1200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insert caption.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2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79" y="1536192"/>
            <a:ext cx="8308375" cy="1508760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pic>
        <p:nvPicPr>
          <p:cNvPr id="5" name="Picture 4" descr="Monogram_PPT_small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217920"/>
            <a:ext cx="457200" cy="457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5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545336"/>
            <a:ext cx="8311896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3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w/ Take 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545336"/>
            <a:ext cx="8311896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115281"/>
            <a:ext cx="9144000" cy="923373"/>
          </a:xfrm>
          <a:solidFill>
            <a:schemeClr val="tx2"/>
          </a:solidFill>
        </p:spPr>
        <p:txBody>
          <a:bodyPr lIns="457200" tIns="137160" rIns="91440" bIns="137160" anchor="ctr" anchorCtr="0"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Take away boxes should only be used for occasional emphasis.</a:t>
            </a:r>
            <a:br>
              <a:rPr lang="en-US" dirty="0" smtClean="0"/>
            </a:br>
            <a:r>
              <a:rPr lang="en-US" dirty="0" smtClean="0"/>
              <a:t>Do not use on every slide.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5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2478024"/>
            <a:ext cx="8330184" cy="1801368"/>
          </a:xfrm>
        </p:spPr>
        <p:txBody>
          <a:bodyPr>
            <a:noAutofit/>
          </a:bodyPr>
          <a:lstStyle>
            <a:lvl1pPr marL="0">
              <a:lnSpc>
                <a:spcPts val="6599"/>
              </a:lnSpc>
              <a:spcBef>
                <a:spcPts val="0"/>
              </a:spcBef>
              <a:defRPr sz="6000" spc="-1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quote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4645152"/>
            <a:ext cx="4572000" cy="1014984"/>
          </a:xfrm>
        </p:spPr>
        <p:txBody>
          <a:bodyPr>
            <a:noAutofit/>
          </a:bodyPr>
          <a:lstStyle>
            <a:lvl1pPr marL="0">
              <a:lnSpc>
                <a:spcPts val="4000"/>
              </a:lnSpc>
              <a:spcBef>
                <a:spcPts val="0"/>
              </a:spcBef>
              <a:defRPr sz="3000" baseline="0"/>
            </a:lvl1pPr>
          </a:lstStyle>
          <a:p>
            <a:pPr lvl="0"/>
            <a:r>
              <a:rPr lang="en-US" dirty="0" smtClean="0"/>
              <a:t>Click to insert content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6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4600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17720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29984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0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Vertical Quadran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4600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17720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29984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37360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59352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17720" y="1737360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17720" y="3959352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3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11163" y="2112264"/>
            <a:ext cx="8311896" cy="3163824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163" y="5657850"/>
            <a:ext cx="3529584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1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11480" y="1729241"/>
            <a:ext cx="8311896" cy="357127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163" y="5657850"/>
            <a:ext cx="3529584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7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Slide w/ Color Bckg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545336"/>
            <a:ext cx="8311896" cy="338328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pic>
        <p:nvPicPr>
          <p:cNvPr id="10" name="Picture 9" descr="Monogram_PPT_small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217920"/>
            <a:ext cx="457200" cy="4572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rgbClr val="FFFFFF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4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8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ogram_ART_end slide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/>
          <a:stretch/>
        </p:blipFill>
        <p:spPr>
          <a:xfrm>
            <a:off x="0" y="2282952"/>
            <a:ext cx="5717836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98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9768" y="5056631"/>
            <a:ext cx="5577840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909898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11480" y="3319272"/>
            <a:ext cx="8311896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25566" y="6217840"/>
            <a:ext cx="4066897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909898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2" t="15569" r="1304"/>
          <a:stretch/>
        </p:blipFill>
        <p:spPr>
          <a:xfrm>
            <a:off x="0" y="0"/>
            <a:ext cx="9144000" cy="3162299"/>
          </a:xfrm>
          <a:prstGeom prst="rect">
            <a:avLst/>
          </a:prstGeom>
        </p:spPr>
      </p:pic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4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6"/>
          <a:stretch/>
        </p:blipFill>
        <p:spPr>
          <a:xfrm>
            <a:off x="5065978" y="-1"/>
            <a:ext cx="3658074" cy="51026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9768" y="5056631"/>
            <a:ext cx="5577840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909898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11480" y="3319272"/>
            <a:ext cx="8311896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5566" y="6217840"/>
            <a:ext cx="4066897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909898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1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79" y="1536192"/>
            <a:ext cx="8308375" cy="1508760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pic>
        <p:nvPicPr>
          <p:cNvPr id="8" name="Picture 7" descr="Monogram_PPT_small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217920"/>
            <a:ext cx="457200" cy="45720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rgbClr val="FFFFFF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4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539496"/>
            <a:ext cx="8311896" cy="88696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 smtClean="0"/>
              <a:t>Click to insert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2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9144000" cy="5321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5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9144000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9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4498848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4626864" y="1536192"/>
            <a:ext cx="4096512" cy="4498848"/>
          </a:xfrm>
        </p:spPr>
        <p:txBody>
          <a:bodyPr lIns="182880"/>
          <a:lstStyle>
            <a:lvl1pPr marL="0">
              <a:lnSpc>
                <a:spcPts val="2580"/>
              </a:lnSpc>
              <a:defRPr sz="2150" baseline="0">
                <a:solidFill>
                  <a:schemeClr val="tx1"/>
                </a:solidFill>
              </a:defRPr>
            </a:lvl1pPr>
            <a:lvl2pPr>
              <a:lnSpc>
                <a:spcPts val="2580"/>
              </a:lnSpc>
              <a:defRPr sz="2150">
                <a:solidFill>
                  <a:schemeClr val="tx1"/>
                </a:solidFill>
              </a:defRPr>
            </a:lvl2pPr>
            <a:lvl3pPr marL="182880" indent="-182880">
              <a:lnSpc>
                <a:spcPts val="2580"/>
              </a:lnSpc>
              <a:defRPr sz="2150">
                <a:solidFill>
                  <a:schemeClr val="tx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82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4498848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4626864" y="1536192"/>
            <a:ext cx="4096512" cy="4498848"/>
          </a:xfrm>
          <a:solidFill>
            <a:schemeClr val="tx2"/>
          </a:solidFill>
        </p:spPr>
        <p:txBody>
          <a:bodyPr lIns="274320" tIns="137160" rIns="182880" bIns="0">
            <a:noAutofit/>
          </a:bodyPr>
          <a:lstStyle>
            <a:lvl1pPr marL="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1pPr>
            <a:lvl2pPr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2pPr>
            <a:lvl3pPr marL="182880" indent="-18288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7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w/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0" y="367888"/>
            <a:ext cx="5916331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7888"/>
            <a:ext cx="5916331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11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1609344"/>
            <a:ext cx="5248656" cy="4151284"/>
          </a:xfrm>
          <a:noFill/>
        </p:spPr>
        <p:txBody>
          <a:bodyPr lIns="0" tIns="0" rIns="91440" bIns="0">
            <a:noAutofit/>
          </a:bodyPr>
          <a:lstStyle>
            <a:lvl1pPr marL="0"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2pPr>
            <a:lvl3pPr marL="182880" indent="-182880">
              <a:lnSpc>
                <a:spcPct val="10000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ct val="100000"/>
              </a:lnSpc>
              <a:buFont typeface="Arial"/>
              <a:buChar char="•"/>
              <a:defRPr sz="21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548640"/>
            <a:ext cx="4572000" cy="78638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25896" y="365760"/>
            <a:ext cx="3118104" cy="341985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025896" y="3968496"/>
            <a:ext cx="3118104" cy="2075688"/>
          </a:xfrm>
          <a:solidFill>
            <a:schemeClr val="accent1"/>
          </a:solidFill>
        </p:spPr>
        <p:txBody>
          <a:bodyPr lIns="182880" tIns="137160" rIns="91440" bIns="45720"/>
          <a:lstStyle>
            <a:lvl1pPr>
              <a:defRPr sz="1200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insert caption.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5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9144000" cy="5321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26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545336"/>
            <a:ext cx="8311896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9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w/ Take 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545336"/>
            <a:ext cx="8311896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115281"/>
            <a:ext cx="9144000" cy="923373"/>
          </a:xfrm>
          <a:solidFill>
            <a:schemeClr val="tx2"/>
          </a:solidFill>
        </p:spPr>
        <p:txBody>
          <a:bodyPr lIns="457200" tIns="137160" rIns="91440" bIns="137160" anchor="ctr" anchorCtr="0"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Take away boxes should only be used for occasional emphasis.</a:t>
            </a:r>
            <a:br>
              <a:rPr lang="en-US" dirty="0" smtClean="0"/>
            </a:br>
            <a:r>
              <a:rPr lang="en-US" dirty="0" smtClean="0"/>
              <a:t>Do not use on every slide.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47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2478024"/>
            <a:ext cx="8330184" cy="1801368"/>
          </a:xfrm>
        </p:spPr>
        <p:txBody>
          <a:bodyPr>
            <a:noAutofit/>
          </a:bodyPr>
          <a:lstStyle>
            <a:lvl1pPr marL="0">
              <a:lnSpc>
                <a:spcPts val="6599"/>
              </a:lnSpc>
              <a:spcBef>
                <a:spcPts val="0"/>
              </a:spcBef>
              <a:defRPr sz="6000" spc="-1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quote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4645152"/>
            <a:ext cx="4572000" cy="1014984"/>
          </a:xfrm>
        </p:spPr>
        <p:txBody>
          <a:bodyPr>
            <a:noAutofit/>
          </a:bodyPr>
          <a:lstStyle>
            <a:lvl1pPr marL="0">
              <a:lnSpc>
                <a:spcPts val="4000"/>
              </a:lnSpc>
              <a:spcBef>
                <a:spcPts val="0"/>
              </a:spcBef>
              <a:defRPr sz="3000" baseline="0"/>
            </a:lvl1pPr>
          </a:lstStyle>
          <a:p>
            <a:pPr lvl="0"/>
            <a:r>
              <a:rPr lang="en-US" dirty="0" smtClean="0"/>
              <a:t>Click to insert content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5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4600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17720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29984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38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Vertical Quadran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4600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17720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29984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9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37360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59352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17720" y="1737360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17720" y="3959352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2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11163" y="2112264"/>
            <a:ext cx="8311896" cy="3163824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163" y="5657850"/>
            <a:ext cx="3529584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7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11480" y="1729241"/>
            <a:ext cx="8311896" cy="357127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163" y="5657850"/>
            <a:ext cx="3529584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4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Slide w/ Color Bckg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545336"/>
            <a:ext cx="8311896" cy="338328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pic>
        <p:nvPicPr>
          <p:cNvPr id="10" name="Picture 9" descr="Monogram_PPT_small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217920"/>
            <a:ext cx="457200" cy="4572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rgbClr val="FFFFFF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3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9144000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ogram_ART_end slide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/>
          <a:stretch/>
        </p:blipFill>
        <p:spPr>
          <a:xfrm>
            <a:off x="0" y="2282952"/>
            <a:ext cx="5717836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70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9768" y="5056631"/>
            <a:ext cx="5577840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909898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11480" y="3319272"/>
            <a:ext cx="8311896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25566" y="6217840"/>
            <a:ext cx="4066897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909898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GE_motion_pattern_New_RGB_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4" r="11354" b="29670"/>
          <a:stretch/>
        </p:blipFill>
        <p:spPr>
          <a:xfrm flipV="1">
            <a:off x="0" y="-1"/>
            <a:ext cx="9144000" cy="3201681"/>
          </a:xfrm>
          <a:prstGeom prst="rect">
            <a:avLst/>
          </a:prstGeom>
        </p:spPr>
      </p:pic>
      <p:pic>
        <p:nvPicPr>
          <p:cNvPr id="2" name="Picture 1" descr="Monogram_purple_s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448056"/>
            <a:ext cx="1828800" cy="1828800"/>
          </a:xfrm>
          <a:prstGeom prst="rect">
            <a:avLst/>
          </a:prstGeom>
        </p:spPr>
      </p:pic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41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_motion_pattern_RGB_Purple_Artboard 16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8"/>
          <a:stretch/>
        </p:blipFill>
        <p:spPr>
          <a:xfrm>
            <a:off x="5066452" y="0"/>
            <a:ext cx="3657600" cy="51026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9768" y="5056631"/>
            <a:ext cx="5577840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909898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11480" y="3319272"/>
            <a:ext cx="8311896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5566" y="6217840"/>
            <a:ext cx="4066897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909898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77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79" y="1536192"/>
            <a:ext cx="8308375" cy="1508760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pic>
        <p:nvPicPr>
          <p:cNvPr id="7" name="Picture 6" descr="Monogram_PPT_small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217920"/>
            <a:ext cx="457200" cy="4572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rgbClr val="FFFFFF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5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31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9144000" cy="5321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43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9144000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9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4498848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4626864" y="1536192"/>
            <a:ext cx="4096512" cy="4498848"/>
          </a:xfrm>
        </p:spPr>
        <p:txBody>
          <a:bodyPr lIns="182880"/>
          <a:lstStyle>
            <a:lvl1pPr marL="0">
              <a:lnSpc>
                <a:spcPts val="2580"/>
              </a:lnSpc>
              <a:defRPr sz="2150" baseline="0">
                <a:solidFill>
                  <a:schemeClr val="tx1"/>
                </a:solidFill>
              </a:defRPr>
            </a:lvl1pPr>
            <a:lvl2pPr>
              <a:lnSpc>
                <a:spcPts val="2580"/>
              </a:lnSpc>
              <a:defRPr sz="2150">
                <a:solidFill>
                  <a:schemeClr val="tx1"/>
                </a:solidFill>
              </a:defRPr>
            </a:lvl2pPr>
            <a:lvl3pPr marL="182880" indent="-182880">
              <a:lnSpc>
                <a:spcPts val="2580"/>
              </a:lnSpc>
              <a:defRPr sz="2150">
                <a:solidFill>
                  <a:schemeClr val="tx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4498848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4626864" y="1536192"/>
            <a:ext cx="4096512" cy="4498848"/>
          </a:xfrm>
          <a:solidFill>
            <a:schemeClr val="tx2"/>
          </a:solidFill>
        </p:spPr>
        <p:txBody>
          <a:bodyPr lIns="274320" tIns="137160" rIns="182880" bIns="0">
            <a:noAutofit/>
          </a:bodyPr>
          <a:lstStyle>
            <a:lvl1pPr marL="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1pPr>
            <a:lvl2pPr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2pPr>
            <a:lvl3pPr marL="182880" indent="-18288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7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w/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0" y="367888"/>
            <a:ext cx="5916331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7888"/>
            <a:ext cx="5916331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11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1609344"/>
            <a:ext cx="5248656" cy="4151284"/>
          </a:xfrm>
          <a:noFill/>
        </p:spPr>
        <p:txBody>
          <a:bodyPr lIns="0" tIns="0" rIns="91440" bIns="0">
            <a:noAutofit/>
          </a:bodyPr>
          <a:lstStyle>
            <a:lvl1pPr marL="0"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2pPr>
            <a:lvl3pPr marL="182880" indent="-182880">
              <a:lnSpc>
                <a:spcPct val="10000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ct val="100000"/>
              </a:lnSpc>
              <a:buFont typeface="Arial"/>
              <a:buChar char="•"/>
              <a:defRPr sz="21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548640"/>
            <a:ext cx="4572000" cy="78638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25896" y="365760"/>
            <a:ext cx="3118104" cy="341985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025896" y="3968496"/>
            <a:ext cx="3118104" cy="2075688"/>
          </a:xfrm>
          <a:solidFill>
            <a:srgbClr val="826DAF"/>
          </a:solidFill>
        </p:spPr>
        <p:txBody>
          <a:bodyPr lIns="182880" tIns="137160" rIns="91440" bIns="45720"/>
          <a:lstStyle>
            <a:lvl1pPr>
              <a:defRPr sz="1200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insert caption.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22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4498848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4626864" y="1536192"/>
            <a:ext cx="4096512" cy="4498848"/>
          </a:xfrm>
        </p:spPr>
        <p:txBody>
          <a:bodyPr lIns="182880"/>
          <a:lstStyle>
            <a:lvl1pPr marL="0">
              <a:lnSpc>
                <a:spcPts val="2580"/>
              </a:lnSpc>
              <a:defRPr sz="2150" baseline="0">
                <a:solidFill>
                  <a:schemeClr val="tx1"/>
                </a:solidFill>
              </a:defRPr>
            </a:lvl1pPr>
            <a:lvl2pPr>
              <a:lnSpc>
                <a:spcPts val="2580"/>
              </a:lnSpc>
              <a:defRPr sz="2150">
                <a:solidFill>
                  <a:schemeClr val="tx1"/>
                </a:solidFill>
              </a:defRPr>
            </a:lvl2pPr>
            <a:lvl3pPr marL="182880" indent="-182880">
              <a:lnSpc>
                <a:spcPts val="2580"/>
              </a:lnSpc>
              <a:defRPr sz="2150">
                <a:solidFill>
                  <a:schemeClr val="tx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5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8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545336"/>
            <a:ext cx="8311896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4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w/ Take 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545336"/>
            <a:ext cx="8311896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115281"/>
            <a:ext cx="9144000" cy="923373"/>
          </a:xfrm>
          <a:solidFill>
            <a:schemeClr val="tx2"/>
          </a:solidFill>
        </p:spPr>
        <p:txBody>
          <a:bodyPr lIns="457200" tIns="137160" rIns="91440" bIns="137160" anchor="ctr" anchorCtr="0"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Take away boxes should only be used for occasional emphasis.</a:t>
            </a:r>
            <a:br>
              <a:rPr lang="en-US" dirty="0" smtClean="0"/>
            </a:br>
            <a:r>
              <a:rPr lang="en-US" dirty="0" smtClean="0"/>
              <a:t>Do not use on every slide.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69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2478024"/>
            <a:ext cx="8330184" cy="1801368"/>
          </a:xfrm>
        </p:spPr>
        <p:txBody>
          <a:bodyPr>
            <a:noAutofit/>
          </a:bodyPr>
          <a:lstStyle>
            <a:lvl1pPr marL="0">
              <a:lnSpc>
                <a:spcPts val="6599"/>
              </a:lnSpc>
              <a:spcBef>
                <a:spcPts val="0"/>
              </a:spcBef>
              <a:defRPr sz="6000" spc="-1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quote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4645152"/>
            <a:ext cx="4572000" cy="1014984"/>
          </a:xfrm>
        </p:spPr>
        <p:txBody>
          <a:bodyPr>
            <a:noAutofit/>
          </a:bodyPr>
          <a:lstStyle>
            <a:lvl1pPr marL="0">
              <a:lnSpc>
                <a:spcPts val="4000"/>
              </a:lnSpc>
              <a:spcBef>
                <a:spcPts val="0"/>
              </a:spcBef>
              <a:defRPr sz="3000" baseline="0"/>
            </a:lvl1pPr>
          </a:lstStyle>
          <a:p>
            <a:pPr lvl="0"/>
            <a:r>
              <a:rPr lang="en-US" dirty="0" smtClean="0"/>
              <a:t>Click to insert content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3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4600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17720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29984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3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Vertical Quadran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4600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17720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29984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77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37360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59352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17720" y="1737360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17720" y="3959352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3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11163" y="2112264"/>
            <a:ext cx="8311896" cy="3163824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163" y="5657850"/>
            <a:ext cx="3529584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56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11480" y="1729241"/>
            <a:ext cx="8311896" cy="357127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163" y="5657850"/>
            <a:ext cx="3529584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57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Slide w/ Color Bckg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545336"/>
            <a:ext cx="8311896" cy="338328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pic>
        <p:nvPicPr>
          <p:cNvPr id="10" name="Picture 9" descr="Monogram_PPT_small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217920"/>
            <a:ext cx="457200" cy="4572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rgbClr val="FFFFFF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9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4498848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4626864" y="1536192"/>
            <a:ext cx="4096512" cy="4498848"/>
          </a:xfrm>
          <a:solidFill>
            <a:schemeClr val="tx2"/>
          </a:solidFill>
        </p:spPr>
        <p:txBody>
          <a:bodyPr lIns="274320" tIns="137160" rIns="182880" bIns="0">
            <a:noAutofit/>
          </a:bodyPr>
          <a:lstStyle>
            <a:lvl1pPr marL="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1pPr>
            <a:lvl2pPr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2pPr>
            <a:lvl3pPr marL="182880" indent="-18288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6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ogram_ART_end slide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/>
          <a:stretch/>
        </p:blipFill>
        <p:spPr>
          <a:xfrm>
            <a:off x="0" y="2282952"/>
            <a:ext cx="5717836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984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9768" y="5056631"/>
            <a:ext cx="5577840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909898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11480" y="3319272"/>
            <a:ext cx="8311896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5566" y="6217840"/>
            <a:ext cx="4066897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909898" y="2805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GE_motion_pattern_New_RGB_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5" t="47510"/>
          <a:stretch/>
        </p:blipFill>
        <p:spPr>
          <a:xfrm>
            <a:off x="-1" y="0"/>
            <a:ext cx="8884907" cy="2602420"/>
          </a:xfrm>
          <a:prstGeom prst="rect">
            <a:avLst/>
          </a:prstGeom>
        </p:spPr>
      </p:pic>
      <p:pic>
        <p:nvPicPr>
          <p:cNvPr id="2" name="Picture 1" descr="Monogram_red_s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2" y="777240"/>
            <a:ext cx="1828800" cy="1828800"/>
          </a:xfrm>
          <a:prstGeom prst="rect">
            <a:avLst/>
          </a:prstGeom>
        </p:spPr>
      </p:pic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9"/>
          <a:stretch/>
        </p:blipFill>
        <p:spPr>
          <a:xfrm>
            <a:off x="340594" y="2146169"/>
            <a:ext cx="1846927" cy="471183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9768" y="5056631"/>
            <a:ext cx="5577840" cy="740664"/>
          </a:xfrm>
          <a:prstGeom prst="rect">
            <a:avLst/>
          </a:prstGeo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spc="-20" baseline="0">
                <a:solidFill>
                  <a:schemeClr val="tx1"/>
                </a:solidFill>
                <a:latin typeface="GE Inspira Pitch"/>
                <a:cs typeface="GE Inspira Pitch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Month XX, 201X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11480" y="3319272"/>
            <a:ext cx="8311896" cy="161848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4800" spc="-100" baseline="0">
                <a:latin typeface="GE Inspira Pitch"/>
                <a:cs typeface="GE Inspira Pitch"/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5566" y="6217840"/>
            <a:ext cx="4066897" cy="419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Imagination </a:t>
            </a:r>
            <a:r>
              <a:rPr lang="en-US" sz="1600" b="1" dirty="0">
                <a:solidFill>
                  <a:schemeClr val="tx2"/>
                </a:solidFill>
                <a:latin typeface="GE Inspira Pitch"/>
                <a:cs typeface="GE Inspira Pitch"/>
              </a:rPr>
              <a:t>at </a:t>
            </a:r>
            <a:r>
              <a:rPr lang="en-US" sz="1600" b="1" dirty="0" smtClean="0">
                <a:solidFill>
                  <a:schemeClr val="tx2"/>
                </a:solidFill>
                <a:latin typeface="GE Inspira Pitch"/>
                <a:cs typeface="GE Inspira Pitch"/>
              </a:rPr>
              <a:t>work.</a:t>
            </a:r>
            <a:endParaRPr lang="en-US" sz="1600" b="1" dirty="0">
              <a:solidFill>
                <a:schemeClr val="tx2"/>
              </a:solidFill>
              <a:latin typeface="GE Inspira Pitch"/>
              <a:cs typeface="GE Inspira Pitch"/>
            </a:endParaRPr>
          </a:p>
        </p:txBody>
      </p:sp>
      <p:pic>
        <p:nvPicPr>
          <p:cNvPr id="7" name="Picture 6" descr="Monogram_red_s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50976"/>
            <a:ext cx="1828800" cy="1828800"/>
          </a:xfrm>
          <a:prstGeom prst="rect">
            <a:avLst/>
          </a:prstGeom>
        </p:spPr>
      </p:pic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78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79" y="1536192"/>
            <a:ext cx="8308375" cy="1508760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(two lines maximum)</a:t>
            </a:r>
            <a:endParaRPr lang="en-US" dirty="0"/>
          </a:p>
        </p:txBody>
      </p:sp>
      <p:pic>
        <p:nvPicPr>
          <p:cNvPr id="7" name="Picture 6" descr="Monogram_PPT_small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217920"/>
            <a:ext cx="457200" cy="4572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rgbClr val="FFFFFF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9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7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9144000" cy="5321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0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36192"/>
            <a:ext cx="9144000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3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4498848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4626864" y="1536192"/>
            <a:ext cx="4096512" cy="4498848"/>
          </a:xfrm>
        </p:spPr>
        <p:txBody>
          <a:bodyPr lIns="182880"/>
          <a:lstStyle>
            <a:lvl1pPr marL="0">
              <a:lnSpc>
                <a:spcPts val="2580"/>
              </a:lnSpc>
              <a:defRPr sz="2150" baseline="0">
                <a:solidFill>
                  <a:schemeClr val="tx1"/>
                </a:solidFill>
              </a:defRPr>
            </a:lvl1pPr>
            <a:lvl2pPr>
              <a:lnSpc>
                <a:spcPts val="2580"/>
              </a:lnSpc>
              <a:defRPr sz="2150">
                <a:solidFill>
                  <a:schemeClr val="tx1"/>
                </a:solidFill>
              </a:defRPr>
            </a:lvl2pPr>
            <a:lvl3pPr marL="182880" indent="-182880">
              <a:lnSpc>
                <a:spcPts val="2580"/>
              </a:lnSpc>
              <a:defRPr sz="2150">
                <a:solidFill>
                  <a:schemeClr val="tx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8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 - Half Imag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36192"/>
            <a:ext cx="4498848" cy="44988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4626864" y="1536192"/>
            <a:ext cx="4096512" cy="4498848"/>
          </a:xfrm>
          <a:solidFill>
            <a:schemeClr val="tx2"/>
          </a:solidFill>
        </p:spPr>
        <p:txBody>
          <a:bodyPr lIns="274320" tIns="137160" rIns="182880" bIns="0">
            <a:noAutofit/>
          </a:bodyPr>
          <a:lstStyle>
            <a:lvl1pPr marL="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1pPr>
            <a:lvl2pPr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2pPr>
            <a:lvl3pPr marL="182880" indent="-182880">
              <a:lnSpc>
                <a:spcPts val="258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ts val="2580"/>
              </a:lnSpc>
              <a:buFont typeface="Arial"/>
              <a:buChar char="•"/>
              <a:defRPr sz="17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 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4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w/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0" y="367888"/>
            <a:ext cx="5916331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7888"/>
            <a:ext cx="5916331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11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1609344"/>
            <a:ext cx="5248656" cy="4151284"/>
          </a:xfrm>
          <a:noFill/>
        </p:spPr>
        <p:txBody>
          <a:bodyPr lIns="0" tIns="0" rIns="91440" bIns="0">
            <a:noAutofit/>
          </a:bodyPr>
          <a:lstStyle>
            <a:lvl1pPr marL="0"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2pPr>
            <a:lvl3pPr marL="182880" indent="-182880">
              <a:lnSpc>
                <a:spcPct val="10000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ct val="100000"/>
              </a:lnSpc>
              <a:buFont typeface="Arial"/>
              <a:buChar char="•"/>
              <a:defRPr sz="21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548640"/>
            <a:ext cx="4572000" cy="78638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25896" y="365760"/>
            <a:ext cx="3118104" cy="341985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025896" y="3968496"/>
            <a:ext cx="3118104" cy="2075688"/>
          </a:xfrm>
          <a:solidFill>
            <a:srgbClr val="E04E5D"/>
          </a:solidFill>
        </p:spPr>
        <p:txBody>
          <a:bodyPr lIns="182880" tIns="137160" rIns="91440" bIns="45720"/>
          <a:lstStyle>
            <a:lvl1pPr>
              <a:defRPr sz="1200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insert caption.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1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w/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0" y="367888"/>
            <a:ext cx="5916331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7888"/>
            <a:ext cx="5916331" cy="567076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0" rtlCol="0" anchor="t" anchorCtr="0">
            <a:noAutofit/>
          </a:bodyPr>
          <a:lstStyle/>
          <a:p>
            <a:pPr marL="182880" indent="-182880">
              <a:lnSpc>
                <a:spcPts val="2500"/>
              </a:lnSpc>
              <a:spcBef>
                <a:spcPts val="600"/>
              </a:spcBef>
              <a:buSzPct val="80000"/>
              <a:buFont typeface="Lucida Grande"/>
              <a:buChar char="–"/>
            </a:pPr>
            <a:endParaRPr lang="en-US" sz="2600" b="1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11" name="Text Placeholder 58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1609344"/>
            <a:ext cx="5248656" cy="4151284"/>
          </a:xfrm>
          <a:noFill/>
        </p:spPr>
        <p:txBody>
          <a:bodyPr lIns="0" tIns="0" rIns="91440" bIns="0">
            <a:noAutofit/>
          </a:bodyPr>
          <a:lstStyle>
            <a:lvl1pPr marL="0"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600" baseline="0">
                <a:solidFill>
                  <a:schemeClr val="bg1"/>
                </a:solidFill>
              </a:defRPr>
            </a:lvl2pPr>
            <a:lvl3pPr marL="182880" indent="-182880">
              <a:lnSpc>
                <a:spcPct val="100000"/>
              </a:lnSpc>
              <a:defRPr sz="2150" baseline="0">
                <a:solidFill>
                  <a:schemeClr val="bg1"/>
                </a:solidFill>
              </a:defRPr>
            </a:lvl3pPr>
            <a:lvl4pPr marL="274320" indent="-91440">
              <a:lnSpc>
                <a:spcPct val="100000"/>
              </a:lnSpc>
              <a:buFont typeface="Arial"/>
              <a:buChar char="•"/>
              <a:defRPr sz="2150"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 copy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548640"/>
            <a:ext cx="4572000" cy="78638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25896" y="365760"/>
            <a:ext cx="3118104" cy="341985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025896" y="3968496"/>
            <a:ext cx="3118104" cy="2075688"/>
          </a:xfrm>
          <a:solidFill>
            <a:schemeClr val="accent5"/>
          </a:solidFill>
        </p:spPr>
        <p:txBody>
          <a:bodyPr lIns="182880" tIns="137160" rIns="91440" bIns="45720"/>
          <a:lstStyle>
            <a:lvl1pPr>
              <a:defRPr sz="1200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insert caption.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6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1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545336"/>
            <a:ext cx="8311896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2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w/ Take 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545336"/>
            <a:ext cx="8311896" cy="3383280"/>
          </a:xfrm>
        </p:spPr>
        <p:txBody>
          <a:bodyPr/>
          <a:lstStyle/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115281"/>
            <a:ext cx="9144000" cy="923373"/>
          </a:xfrm>
          <a:solidFill>
            <a:schemeClr val="tx2"/>
          </a:solidFill>
        </p:spPr>
        <p:txBody>
          <a:bodyPr lIns="457200" tIns="137160" rIns="91440" bIns="137160" anchor="ctr" anchorCtr="0"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Take away boxes should only be used for occasional emphasis.</a:t>
            </a:r>
            <a:br>
              <a:rPr lang="en-US" dirty="0" smtClean="0"/>
            </a:br>
            <a:r>
              <a:rPr lang="en-US" dirty="0" smtClean="0"/>
              <a:t>Do not use on every slide.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9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2478024"/>
            <a:ext cx="8330184" cy="1801368"/>
          </a:xfrm>
        </p:spPr>
        <p:txBody>
          <a:bodyPr>
            <a:noAutofit/>
          </a:bodyPr>
          <a:lstStyle>
            <a:lvl1pPr marL="0">
              <a:lnSpc>
                <a:spcPts val="6599"/>
              </a:lnSpc>
              <a:spcBef>
                <a:spcPts val="0"/>
              </a:spcBef>
              <a:defRPr sz="6000" spc="-1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quote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4645152"/>
            <a:ext cx="4572000" cy="1014984"/>
          </a:xfrm>
        </p:spPr>
        <p:txBody>
          <a:bodyPr>
            <a:noAutofit/>
          </a:bodyPr>
          <a:lstStyle>
            <a:lvl1pPr marL="0">
              <a:lnSpc>
                <a:spcPts val="4000"/>
              </a:lnSpc>
              <a:spcBef>
                <a:spcPts val="0"/>
              </a:spcBef>
              <a:defRPr sz="3000" baseline="0"/>
            </a:lvl1pPr>
          </a:lstStyle>
          <a:p>
            <a:pPr lvl="0"/>
            <a:r>
              <a:rPr lang="en-US" dirty="0" smtClean="0"/>
              <a:t>Click to insert content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6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4600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17720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29984" y="1746504"/>
            <a:ext cx="2002536" cy="4289425"/>
          </a:xfrm>
          <a:solidFill>
            <a:schemeClr val="tx2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3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Vertical Quadran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4600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17720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29984" y="1746504"/>
            <a:ext cx="2002536" cy="4289425"/>
          </a:xfrm>
          <a:solidFill>
            <a:schemeClr val="bg1"/>
          </a:solidFill>
        </p:spPr>
        <p:txBody>
          <a:bodyPr lIns="182880" tIns="137160" rIns="91440"/>
          <a:lstStyle>
            <a:lvl1pPr marL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defRPr sz="2000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2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37360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59352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17720" y="1737360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17720" y="3959352"/>
            <a:ext cx="4526280" cy="2039112"/>
          </a:xfrm>
          <a:solidFill>
            <a:schemeClr val="tx2"/>
          </a:solidFill>
        </p:spPr>
        <p:txBody>
          <a:bodyPr lIns="457200" tIns="182880" rIns="182880">
            <a:noAutofit/>
          </a:bodyPr>
          <a:lstStyle>
            <a:lvl1pPr marL="0">
              <a:lnSpc>
                <a:spcPts val="2350"/>
              </a:lnSpc>
              <a:spcBef>
                <a:spcPts val="0"/>
              </a:spcBef>
              <a:spcAft>
                <a:spcPts val="1200"/>
              </a:spcAft>
              <a:defRPr sz="2150">
                <a:solidFill>
                  <a:schemeClr val="bg1"/>
                </a:solidFill>
              </a:defRPr>
            </a:lvl1pPr>
            <a:lvl2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Level 1 bullet</a:t>
            </a:r>
          </a:p>
          <a:p>
            <a:pPr lvl="1"/>
            <a:r>
              <a:rPr lang="en-US" dirty="0" smtClean="0"/>
              <a:t>Level 1 bullet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9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11163" y="2112264"/>
            <a:ext cx="8311896" cy="3163824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163" y="5657850"/>
            <a:ext cx="3529584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4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11480" y="1729241"/>
            <a:ext cx="8311896" cy="357127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163" y="5657850"/>
            <a:ext cx="3529584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0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Slide w/ Color Bckg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insert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545336"/>
            <a:ext cx="8311896" cy="338328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insert content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pic>
        <p:nvPicPr>
          <p:cNvPr id="10" name="Picture 9" descr="Monogram_PPT_small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217920"/>
            <a:ext cx="457200" cy="4572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rgbClr val="FFFFFF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6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1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image" Target="../media/image1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3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11480" y="365760"/>
            <a:ext cx="8311896" cy="1097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11480" y="1545336"/>
            <a:ext cx="8311896" cy="3383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pic>
        <p:nvPicPr>
          <p:cNvPr id="2" name="Picture 1" descr="Monogram_orange_sm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217920"/>
            <a:ext cx="457200" cy="457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4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91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GE Inspira Pitch"/>
          <a:ea typeface="+mj-ea"/>
          <a:cs typeface="GE Inspira Pitch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600"/>
        </a:spcBef>
        <a:buFont typeface="Arial"/>
        <a:buNone/>
        <a:defRPr sz="2600" kern="1200">
          <a:solidFill>
            <a:schemeClr val="tx1"/>
          </a:solidFill>
          <a:latin typeface="GE Inspira Pitch"/>
          <a:ea typeface="+mn-ea"/>
          <a:cs typeface="GE Inspira Pitch"/>
        </a:defRPr>
      </a:lvl1pPr>
      <a:lvl2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600" kern="1200" baseline="0">
          <a:solidFill>
            <a:schemeClr val="tx1"/>
          </a:solidFill>
          <a:latin typeface="GE Inspira Pitch"/>
          <a:ea typeface="+mn-ea"/>
          <a:cs typeface="GE Inspira Pitch"/>
        </a:defRPr>
      </a:lvl2pPr>
      <a:lvl3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Lucida Grande"/>
        <a:buChar char="–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3pPr>
      <a:lvl4pPr marL="45720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GE Inspira Pitch"/>
          <a:ea typeface="+mn-ea"/>
          <a:cs typeface="GE Inspira Pitch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11480" y="365760"/>
            <a:ext cx="8311896" cy="1097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11480" y="1545336"/>
            <a:ext cx="8311896" cy="3383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pic>
        <p:nvPicPr>
          <p:cNvPr id="7" name="Picture 6" descr="Monogram_green_sm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217920"/>
            <a:ext cx="457200" cy="45720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3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92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GE Inspira Pitch"/>
          <a:ea typeface="+mj-ea"/>
          <a:cs typeface="GE Inspira Pitch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600"/>
        </a:spcBef>
        <a:buFont typeface="Arial"/>
        <a:buNone/>
        <a:defRPr sz="2600" kern="1200">
          <a:solidFill>
            <a:schemeClr val="tx1"/>
          </a:solidFill>
          <a:latin typeface="GE Inspira Pitch"/>
          <a:ea typeface="+mn-ea"/>
          <a:cs typeface="GE Inspira Pitch"/>
        </a:defRPr>
      </a:lvl1pPr>
      <a:lvl2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600" kern="1200" baseline="0">
          <a:solidFill>
            <a:schemeClr val="tx1"/>
          </a:solidFill>
          <a:latin typeface="GE Inspira Pitch"/>
          <a:ea typeface="+mn-ea"/>
          <a:cs typeface="GE Inspira Pitch"/>
        </a:defRPr>
      </a:lvl2pPr>
      <a:lvl3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Lucida Grande"/>
        <a:buChar char="–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3pPr>
      <a:lvl4pPr marL="45720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GE Inspira Pitch"/>
          <a:ea typeface="+mn-ea"/>
          <a:cs typeface="GE Inspira Pitch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11480" y="365760"/>
            <a:ext cx="8311896" cy="1097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11480" y="1545336"/>
            <a:ext cx="8311896" cy="3383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pic>
        <p:nvPicPr>
          <p:cNvPr id="7" name="Picture 6" descr="Monogram_blue_sm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217920"/>
            <a:ext cx="457200" cy="4572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6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8" r:id="rId11"/>
    <p:sldLayoutId id="2147483680" r:id="rId12"/>
    <p:sldLayoutId id="2147483681" r:id="rId13"/>
    <p:sldLayoutId id="2147483683" r:id="rId14"/>
    <p:sldLayoutId id="2147483682" r:id="rId15"/>
    <p:sldLayoutId id="2147483684" r:id="rId16"/>
    <p:sldLayoutId id="2147483685" r:id="rId17"/>
    <p:sldLayoutId id="2147483686" r:id="rId18"/>
    <p:sldLayoutId id="2147483687" r:id="rId19"/>
    <p:sldLayoutId id="2147483790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GE Inspira Pitch"/>
          <a:ea typeface="+mj-ea"/>
          <a:cs typeface="GE Inspira Pitch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600"/>
        </a:spcBef>
        <a:buFont typeface="Arial"/>
        <a:buNone/>
        <a:defRPr sz="2600" kern="1200">
          <a:solidFill>
            <a:schemeClr val="tx1"/>
          </a:solidFill>
          <a:latin typeface="GE Inspira Pitch"/>
          <a:ea typeface="+mn-ea"/>
          <a:cs typeface="GE Inspira Pitch"/>
        </a:defRPr>
      </a:lvl1pPr>
      <a:lvl2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600" kern="1200" baseline="0">
          <a:solidFill>
            <a:schemeClr val="tx1"/>
          </a:solidFill>
          <a:latin typeface="GE Inspira Pitch"/>
          <a:ea typeface="+mn-ea"/>
          <a:cs typeface="GE Inspira Pitch"/>
        </a:defRPr>
      </a:lvl2pPr>
      <a:lvl3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Lucida Grande"/>
        <a:buChar char="–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3pPr>
      <a:lvl4pPr marL="45720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GE Inspira Pitch"/>
          <a:ea typeface="+mn-ea"/>
          <a:cs typeface="GE Inspira Pitch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11480" y="365760"/>
            <a:ext cx="8311896" cy="1097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11480" y="1545336"/>
            <a:ext cx="8311896" cy="3383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pic>
        <p:nvPicPr>
          <p:cNvPr id="9" name="Picture 8" descr="Monogram_purple_sm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217920"/>
            <a:ext cx="457200" cy="4572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4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93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GE Inspira Pitch"/>
          <a:ea typeface="+mj-ea"/>
          <a:cs typeface="GE Inspira Pitch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600"/>
        </a:spcBef>
        <a:buFont typeface="Arial"/>
        <a:buNone/>
        <a:defRPr sz="2600" kern="1200">
          <a:solidFill>
            <a:schemeClr val="tx1"/>
          </a:solidFill>
          <a:latin typeface="GE Inspira Pitch"/>
          <a:ea typeface="+mn-ea"/>
          <a:cs typeface="GE Inspira Pitch"/>
        </a:defRPr>
      </a:lvl1pPr>
      <a:lvl2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600" kern="1200" baseline="0">
          <a:solidFill>
            <a:schemeClr val="tx1"/>
          </a:solidFill>
          <a:latin typeface="GE Inspira Pitch"/>
          <a:ea typeface="+mn-ea"/>
          <a:cs typeface="GE Inspira Pitch"/>
        </a:defRPr>
      </a:lvl2pPr>
      <a:lvl3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Lucida Grande"/>
        <a:buChar char="–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3pPr>
      <a:lvl4pPr marL="45720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GE Inspira Pitch"/>
          <a:ea typeface="+mn-ea"/>
          <a:cs typeface="GE Inspira Pitch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11480" y="365760"/>
            <a:ext cx="8311896" cy="1097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11480" y="1545336"/>
            <a:ext cx="8311896" cy="3383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pic>
        <p:nvPicPr>
          <p:cNvPr id="7" name="Picture 6" descr="Monogram_red_sm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217920"/>
            <a:ext cx="457200" cy="4572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94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GE Inspira Pitch"/>
          <a:ea typeface="+mj-ea"/>
          <a:cs typeface="GE Inspira Pitch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600"/>
        </a:spcBef>
        <a:buFont typeface="Arial"/>
        <a:buNone/>
        <a:defRPr sz="2600" kern="1200">
          <a:solidFill>
            <a:schemeClr val="tx1"/>
          </a:solidFill>
          <a:latin typeface="GE Inspira Pitch"/>
          <a:ea typeface="+mn-ea"/>
          <a:cs typeface="GE Inspira Pitch"/>
        </a:defRPr>
      </a:lvl1pPr>
      <a:lvl2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600" kern="1200" baseline="0">
          <a:solidFill>
            <a:schemeClr val="tx1"/>
          </a:solidFill>
          <a:latin typeface="GE Inspira Pitch"/>
          <a:ea typeface="+mn-ea"/>
          <a:cs typeface="GE Inspira Pitch"/>
        </a:defRPr>
      </a:lvl2pPr>
      <a:lvl3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Lucida Grande"/>
        <a:buChar char="–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3pPr>
      <a:lvl4pPr marL="45720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GE Inspira Pitch"/>
          <a:ea typeface="+mn-ea"/>
          <a:cs typeface="GE Inspira Pitch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11480" y="365760"/>
            <a:ext cx="8311896" cy="1097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11480" y="1545336"/>
            <a:ext cx="8311896" cy="3383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 bullet 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pic>
        <p:nvPicPr>
          <p:cNvPr id="7" name="Picture 6" descr="Monogram_gray_sm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217920"/>
            <a:ext cx="457200" cy="4572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700784" y="6355080"/>
            <a:ext cx="2807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025896" y="6355080"/>
            <a:ext cx="1536192" cy="32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94776" y="6355080"/>
            <a:ext cx="219456" cy="4206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FDC49DC-4C59-0B46-B4E4-08C86B397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2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95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GE Inspira Pitch"/>
          <a:ea typeface="+mj-ea"/>
          <a:cs typeface="GE Inspira Pitch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600"/>
        </a:spcBef>
        <a:buFont typeface="Arial"/>
        <a:buNone/>
        <a:defRPr sz="2600" kern="1200">
          <a:solidFill>
            <a:schemeClr val="tx1"/>
          </a:solidFill>
          <a:latin typeface="GE Inspira Pitch"/>
          <a:ea typeface="+mn-ea"/>
          <a:cs typeface="GE Inspira Pitch"/>
        </a:defRPr>
      </a:lvl1pPr>
      <a:lvl2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600" kern="1200" baseline="0">
          <a:solidFill>
            <a:schemeClr val="tx1"/>
          </a:solidFill>
          <a:latin typeface="GE Inspira Pitch"/>
          <a:ea typeface="+mn-ea"/>
          <a:cs typeface="GE Inspira Pitch"/>
        </a:defRPr>
      </a:lvl2pPr>
      <a:lvl3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Lucida Grande"/>
        <a:buChar char="–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3pPr>
      <a:lvl4pPr marL="457200" indent="-18288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150" kern="1200">
          <a:solidFill>
            <a:schemeClr val="tx1"/>
          </a:solidFill>
          <a:latin typeface="GE Inspira Pitch"/>
          <a:ea typeface="+mn-ea"/>
          <a:cs typeface="GE Inspira Pitch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GE Inspira Pitch"/>
          <a:ea typeface="+mn-ea"/>
          <a:cs typeface="GE Inspira Pitch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 collector behavior – </a:t>
            </a:r>
            <a:br>
              <a:rPr lang="en-US" dirty="0" smtClean="0"/>
            </a:br>
            <a:r>
              <a:rPr lang="en-US" sz="2000" dirty="0" smtClean="0"/>
              <a:t>ÄKTA pure F9-C and ÄKTA </a:t>
            </a:r>
            <a:r>
              <a:rPr lang="en-US" sz="2000" dirty="0" err="1" smtClean="0"/>
              <a:t>avant</a:t>
            </a:r>
            <a:r>
              <a:rPr lang="en-US" sz="2000" dirty="0" smtClean="0"/>
              <a:t> built in fraction collector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DC49DC-4C59-0B46-B4E4-08C86B3978D0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439951"/>
              </p:ext>
            </p:extLst>
          </p:nvPr>
        </p:nvGraphicFramePr>
        <p:xfrm>
          <a:off x="356616" y="1896863"/>
          <a:ext cx="8302752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584"/>
                <a:gridCol w="2767584"/>
                <a:gridCol w="2767584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Pre-requisite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What to do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Result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manual or method run is on-going</a:t>
                      </a:r>
                      <a:endParaRPr lang="sv-S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Execute the instruction ’Reset tube type’ and select which type you want to reset</a:t>
                      </a:r>
                    </a:p>
                    <a:p>
                      <a:r>
                        <a:rPr lang="sv-S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NOTE! Only enabled when no fractionation is on-going</a:t>
                      </a:r>
                      <a:endParaRPr lang="sv-S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Frac position will be reset for selected tube type(s)</a:t>
                      </a:r>
                      <a:r>
                        <a:rPr lang="sv-SE" sz="1600" baseline="0" dirty="0" smtClean="0"/>
                        <a:t> and collection will start in FIRST position next time fractionation is started</a:t>
                      </a:r>
                      <a:endParaRPr lang="sv-SE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System is in Pause caused by out of tubes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hatch and replace filled tubes</a:t>
                      </a:r>
                    </a:p>
                    <a:p>
                      <a:r>
                        <a:rPr lang="sv-S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Close hatch (fraction collector performs a scan) then continue</a:t>
                      </a:r>
                      <a:endParaRPr lang="sv-S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Frac position will be reset for</a:t>
                      </a:r>
                      <a:r>
                        <a:rPr lang="sv-SE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current tube type and collection will continue in FIRSTposition</a:t>
                      </a:r>
                      <a:endParaRPr lang="sv-S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1652" y="1463040"/>
            <a:ext cx="8381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How can I get it to start collecting in first position?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9365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Title or Job Number | XX Month 201X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 tutorial regarding confidentiality disclosures.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DC49DC-4C59-0B46-B4E4-08C86B3978D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563880" y="351900"/>
            <a:ext cx="8311896" cy="1097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E Inspira Pitch"/>
                <a:ea typeface="+mj-ea"/>
                <a:cs typeface="GE Inspira Pitch"/>
              </a:defRPr>
            </a:lvl1pPr>
          </a:lstStyle>
          <a:p>
            <a:r>
              <a:rPr lang="en-US" dirty="0" smtClean="0"/>
              <a:t>Fraction collector behavior – </a:t>
            </a:r>
            <a:br>
              <a:rPr lang="en-US" dirty="0" smtClean="0"/>
            </a:br>
            <a:r>
              <a:rPr lang="en-US" sz="2000" dirty="0" smtClean="0"/>
              <a:t>ÄKTA pure F9-C and ÄKTA </a:t>
            </a:r>
            <a:r>
              <a:rPr lang="en-US" sz="2000" dirty="0" err="1" smtClean="0"/>
              <a:t>avant</a:t>
            </a:r>
            <a:r>
              <a:rPr lang="en-US" sz="2000" dirty="0" smtClean="0"/>
              <a:t> built in fraction collector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1652" y="1411231"/>
            <a:ext cx="8381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Where will it start collecting when a fractionation is issued?</a:t>
            </a:r>
            <a:endParaRPr lang="sv-SE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36429"/>
              </p:ext>
            </p:extLst>
          </p:nvPr>
        </p:nvGraphicFramePr>
        <p:xfrm>
          <a:off x="443346" y="1895753"/>
          <a:ext cx="843243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810"/>
                <a:gridCol w="2810810"/>
                <a:gridCol w="2810810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Pre- requisite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Action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Start in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System in End state 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Start a new run and start</a:t>
                      </a:r>
                      <a:r>
                        <a:rPr lang="sv-SE" sz="1400" baseline="0" dirty="0" smtClean="0"/>
                        <a:t> fractionation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Next position</a:t>
                      </a:r>
                      <a:endParaRPr lang="sv-S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System running, no fractionation on-going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Open hatch (system will pause)</a:t>
                      </a:r>
                    </a:p>
                    <a:p>
                      <a:r>
                        <a:rPr lang="sv-SE" sz="1400" dirty="0" smtClean="0"/>
                        <a:t>Close hatch</a:t>
                      </a:r>
                      <a:r>
                        <a:rPr lang="sv-SE" sz="1400" baseline="0" dirty="0" smtClean="0"/>
                        <a:t> and continue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Next position</a:t>
                      </a:r>
                      <a:endParaRPr lang="sv-S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System running and fractionation is on-going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Open hatch (system will pause)</a:t>
                      </a:r>
                    </a:p>
                    <a:p>
                      <a:r>
                        <a:rPr lang="sv-SE" sz="1400" dirty="0" smtClean="0"/>
                        <a:t>Close hatch</a:t>
                      </a:r>
                      <a:r>
                        <a:rPr lang="sv-SE" sz="1400" baseline="0" dirty="0" smtClean="0"/>
                        <a:t> and continue</a:t>
                      </a:r>
                      <a:endParaRPr lang="sv-S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Current position</a:t>
                      </a:r>
                      <a:endParaRPr lang="sv-S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System is in Pause (not caused by out of tubes), fractionation is on-going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Open hatch</a:t>
                      </a:r>
                    </a:p>
                    <a:p>
                      <a:r>
                        <a:rPr lang="sv-SE" sz="1400" dirty="0" smtClean="0"/>
                        <a:t>Close hatch</a:t>
                      </a:r>
                      <a:r>
                        <a:rPr lang="sv-SE" sz="1400" baseline="0" dirty="0" smtClean="0"/>
                        <a:t> and continue</a:t>
                      </a:r>
                      <a:endParaRPr lang="sv-SE" sz="1400" dirty="0" smtClean="0"/>
                    </a:p>
                    <a:p>
                      <a:endParaRPr lang="sv-S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Current position</a:t>
                      </a:r>
                      <a:endParaRPr lang="sv-S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System is in Pause caused by out of tubes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Open and</a:t>
                      </a:r>
                      <a:r>
                        <a:rPr lang="sv-SE" sz="1400" baseline="0" dirty="0" smtClean="0"/>
                        <a:t> close hatch, then continue</a:t>
                      </a:r>
                      <a:endParaRPr lang="sv-S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smtClean="0"/>
                        <a:t>First position</a:t>
                      </a:r>
                      <a:endParaRPr lang="sv-SE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50361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GE_2013_ORANGE">
      <a:dk1>
        <a:srgbClr val="454545"/>
      </a:dk1>
      <a:lt1>
        <a:sysClr val="window" lastClr="FFFFFF"/>
      </a:lt1>
      <a:dk2>
        <a:srgbClr val="E86107"/>
      </a:dk2>
      <a:lt2>
        <a:srgbClr val="EEECE1"/>
      </a:lt2>
      <a:accent1>
        <a:srgbClr val="4583D1"/>
      </a:accent1>
      <a:accent2>
        <a:srgbClr val="052F69"/>
      </a:accent2>
      <a:accent3>
        <a:srgbClr val="7FBD2C"/>
      </a:accent3>
      <a:accent4>
        <a:srgbClr val="1F5A13"/>
      </a:accent4>
      <a:accent5>
        <a:srgbClr val="F4A82D"/>
      </a:accent5>
      <a:accent6>
        <a:srgbClr val="AC3905"/>
      </a:accent6>
      <a:hlink>
        <a:srgbClr val="0745AB"/>
      </a:hlink>
      <a:folHlink>
        <a:srgbClr val="0745AB"/>
      </a:folHlink>
    </a:clrScheme>
    <a:fontScheme name="GE_Font_2013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_Green">
  <a:themeElements>
    <a:clrScheme name="GE_2013_GREEN">
      <a:dk1>
        <a:srgbClr val="454545"/>
      </a:dk1>
      <a:lt1>
        <a:sysClr val="window" lastClr="FFFFFF"/>
      </a:lt1>
      <a:dk2>
        <a:srgbClr val="2B9317"/>
      </a:dk2>
      <a:lt2>
        <a:srgbClr val="EEECE1"/>
      </a:lt2>
      <a:accent1>
        <a:srgbClr val="4583D1"/>
      </a:accent1>
      <a:accent2>
        <a:srgbClr val="052F69"/>
      </a:accent2>
      <a:accent3>
        <a:srgbClr val="7FBD2C"/>
      </a:accent3>
      <a:accent4>
        <a:srgbClr val="1F5A13"/>
      </a:accent4>
      <a:accent5>
        <a:srgbClr val="F4A82D"/>
      </a:accent5>
      <a:accent6>
        <a:srgbClr val="AC3905"/>
      </a:accent6>
      <a:hlink>
        <a:srgbClr val="0745AB"/>
      </a:hlink>
      <a:folHlink>
        <a:srgbClr val="0745AB"/>
      </a:folHlink>
    </a:clrScheme>
    <a:fontScheme name="GE_Font_2013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E_Blue">
  <a:themeElements>
    <a:clrScheme name="GE_2013_BLUE">
      <a:dk1>
        <a:srgbClr val="454545"/>
      </a:dk1>
      <a:lt1>
        <a:sysClr val="window" lastClr="FFFFFF"/>
      </a:lt1>
      <a:dk2>
        <a:srgbClr val="0745AB"/>
      </a:dk2>
      <a:lt2>
        <a:srgbClr val="EEECE1"/>
      </a:lt2>
      <a:accent1>
        <a:srgbClr val="4583D1"/>
      </a:accent1>
      <a:accent2>
        <a:srgbClr val="052F69"/>
      </a:accent2>
      <a:accent3>
        <a:srgbClr val="7FBD2C"/>
      </a:accent3>
      <a:accent4>
        <a:srgbClr val="1F5A13"/>
      </a:accent4>
      <a:accent5>
        <a:srgbClr val="F4A82D"/>
      </a:accent5>
      <a:accent6>
        <a:srgbClr val="AC3905"/>
      </a:accent6>
      <a:hlink>
        <a:srgbClr val="0745AB"/>
      </a:hlink>
      <a:folHlink>
        <a:srgbClr val="0745AB"/>
      </a:folHlink>
    </a:clrScheme>
    <a:fontScheme name="GE_Font_2013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GE_Purple">
  <a:themeElements>
    <a:clrScheme name="GE_2013_PURPLE">
      <a:dk1>
        <a:srgbClr val="454545"/>
      </a:dk1>
      <a:lt1>
        <a:sysClr val="window" lastClr="FFFFFF"/>
      </a:lt1>
      <a:dk2>
        <a:srgbClr val="463C82"/>
      </a:dk2>
      <a:lt2>
        <a:srgbClr val="EEECE1"/>
      </a:lt2>
      <a:accent1>
        <a:srgbClr val="4583D1"/>
      </a:accent1>
      <a:accent2>
        <a:srgbClr val="052F69"/>
      </a:accent2>
      <a:accent3>
        <a:srgbClr val="7FBD2C"/>
      </a:accent3>
      <a:accent4>
        <a:srgbClr val="1F5A13"/>
      </a:accent4>
      <a:accent5>
        <a:srgbClr val="F4A82D"/>
      </a:accent5>
      <a:accent6>
        <a:srgbClr val="AC3905"/>
      </a:accent6>
      <a:hlink>
        <a:srgbClr val="0745AB"/>
      </a:hlink>
      <a:folHlink>
        <a:srgbClr val="0745AB"/>
      </a:folHlink>
    </a:clrScheme>
    <a:fontScheme name="GE_Font_2013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GE_Red">
  <a:themeElements>
    <a:clrScheme name="GE_2013_RED">
      <a:dk1>
        <a:srgbClr val="454545"/>
      </a:dk1>
      <a:lt1>
        <a:sysClr val="window" lastClr="FFFFFF"/>
      </a:lt1>
      <a:dk2>
        <a:srgbClr val="B4001E"/>
      </a:dk2>
      <a:lt2>
        <a:srgbClr val="EEECE1"/>
      </a:lt2>
      <a:accent1>
        <a:srgbClr val="4583D1"/>
      </a:accent1>
      <a:accent2>
        <a:srgbClr val="052F69"/>
      </a:accent2>
      <a:accent3>
        <a:srgbClr val="7FBD2C"/>
      </a:accent3>
      <a:accent4>
        <a:srgbClr val="1F5A13"/>
      </a:accent4>
      <a:accent5>
        <a:srgbClr val="F4A82D"/>
      </a:accent5>
      <a:accent6>
        <a:srgbClr val="AC3905"/>
      </a:accent6>
      <a:hlink>
        <a:srgbClr val="0745AB"/>
      </a:hlink>
      <a:folHlink>
        <a:srgbClr val="0745AB"/>
      </a:folHlink>
    </a:clrScheme>
    <a:fontScheme name="GE_Font_2013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GE_Gray">
  <a:themeElements>
    <a:clrScheme name="GE_2013_GRAY">
      <a:dk1>
        <a:srgbClr val="454545"/>
      </a:dk1>
      <a:lt1>
        <a:sysClr val="window" lastClr="FFFFFF"/>
      </a:lt1>
      <a:dk2>
        <a:srgbClr val="454545"/>
      </a:dk2>
      <a:lt2>
        <a:srgbClr val="EEECE1"/>
      </a:lt2>
      <a:accent1>
        <a:srgbClr val="4583D1"/>
      </a:accent1>
      <a:accent2>
        <a:srgbClr val="052F69"/>
      </a:accent2>
      <a:accent3>
        <a:srgbClr val="7FBD2C"/>
      </a:accent3>
      <a:accent4>
        <a:srgbClr val="1F5A13"/>
      </a:accent4>
      <a:accent5>
        <a:srgbClr val="F4A82D"/>
      </a:accent5>
      <a:accent6>
        <a:srgbClr val="AC3905"/>
      </a:accent6>
      <a:hlink>
        <a:srgbClr val="0745AB"/>
      </a:hlink>
      <a:folHlink>
        <a:srgbClr val="0745AB"/>
      </a:folHlink>
    </a:clrScheme>
    <a:fontScheme name="GE_Font_2013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75</TotalTime>
  <Words>258</Words>
  <Application>Microsoft Office PowerPoint</Application>
  <PresentationFormat>On-screen Show (4:3)</PresentationFormat>
  <Paragraphs>42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blank</vt:lpstr>
      <vt:lpstr>GE_Green</vt:lpstr>
      <vt:lpstr>GE_Blue</vt:lpstr>
      <vt:lpstr>GE_Purple</vt:lpstr>
      <vt:lpstr>GE_Red</vt:lpstr>
      <vt:lpstr>GE_Gray</vt:lpstr>
      <vt:lpstr>Fraction collector behavior –  ÄKTA pure F9-C and ÄKTA avant built in fraction collector</vt:lpstr>
      <vt:lpstr>PowerPoint Presentation</vt:lpstr>
    </vt:vector>
  </TitlesOfParts>
  <Company>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 collector behavior –  ÄKTA pure F9-C and ÄKTA avant built in fraction collector</dc:title>
  <dc:creator>Hedkvist, Lotta (GE Healthcare)</dc:creator>
  <cp:lastModifiedBy>GE User</cp:lastModifiedBy>
  <cp:revision>7</cp:revision>
  <cp:lastPrinted>2013-11-15T17:54:06Z</cp:lastPrinted>
  <dcterms:created xsi:type="dcterms:W3CDTF">2015-04-14T14:30:22Z</dcterms:created>
  <dcterms:modified xsi:type="dcterms:W3CDTF">2016-01-25T10:11:11Z</dcterms:modified>
</cp:coreProperties>
</file>